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" Type="http://schemas.openxmlformats.org/officeDocument/2006/relationships/presProps" Target="presProps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3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4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5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6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8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9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3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3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4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25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5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9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Juego Interactivo: Flashcards Retail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Responde antes de 15 segundos</a:t>
            </a:r>
          </a:p>
          <a:p>
            <a:r>
              <a:t>Haz clic para comenzar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'GMROI' evalúa: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Rentabilidad del inventario</a:t>
            </a:r>
          </a:p>
          <a:p>
            <a:r>
              <a:t>2. Costo logístico</a:t>
            </a:r>
          </a:p>
          <a:p>
            <a:r>
              <a:t>3. Número de proveedores</a:t>
            </a:r>
          </a:p>
          <a:p>
            <a:r>
              <a:t>4. Número de SKU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Rentabilidad del inventario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GMROI mide cuánta ganancia genera cada peso invertido en inventario.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'planograma' sirve para: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Publicidad</a:t>
            </a:r>
          </a:p>
          <a:p>
            <a:r>
              <a:t>2. Acomodo de producto</a:t>
            </a:r>
          </a:p>
          <a:p>
            <a:r>
              <a:t>3. Precio</a:t>
            </a:r>
          </a:p>
          <a:p>
            <a:r>
              <a:t>4. Compra al proveedor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Acomodo de producto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 el mapa visual del acomodo correcto en anaqueles.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 SKU representa: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Proveedor</a:t>
            </a:r>
          </a:p>
          <a:p>
            <a:r>
              <a:t>2. Categoría</a:t>
            </a:r>
          </a:p>
          <a:p>
            <a:r>
              <a:t>3. Unidad única de producto</a:t>
            </a:r>
          </a:p>
          <a:p>
            <a:r>
              <a:t>4. Departamento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Unidad única de producto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SKU es el identificador único de cada producto.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'ticket promedio' sirve para: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Medir afluencia</a:t>
            </a:r>
          </a:p>
          <a:p>
            <a:r>
              <a:t>2. Medir gasto promedio</a:t>
            </a:r>
          </a:p>
          <a:p>
            <a:r>
              <a:t>3. Controlar inventario</a:t>
            </a:r>
          </a:p>
          <a:p>
            <a:r>
              <a:t>4. Analizar shrinkage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Medir gasto promedio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Indica cuánto gasta en promedio cada cliente por visita.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 'layout libre' en tienda significa: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Pasillos rígidos</a:t>
            </a:r>
          </a:p>
          <a:p>
            <a:r>
              <a:t>2. Recorrido fijo</a:t>
            </a:r>
          </a:p>
          <a:p>
            <a:r>
              <a:t>3. Libertad de movimiento</a:t>
            </a:r>
          </a:p>
          <a:p>
            <a:r>
              <a:t>4. Sin mobiliario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Libertad de movimiento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layout libre permite circulación flexible y más exploración.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el 'surplus' de inventario en retail?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Exceso de producto no vendido</a:t>
            </a:r>
          </a:p>
          <a:p>
            <a:r>
              <a:t>2. Producto agotado</a:t>
            </a:r>
          </a:p>
          <a:p>
            <a:r>
              <a:t>3. Producto dañado</a:t>
            </a:r>
          </a:p>
          <a:p>
            <a:r>
              <a:t>4. Producto nuevo en lanzamiento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'punto caliente' 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Zona con mayor tráfico</a:t>
            </a:r>
          </a:p>
          <a:p>
            <a:r>
              <a:t>2. Área de bodega</a:t>
            </a:r>
          </a:p>
          <a:p>
            <a:r>
              <a:t>3. Caja registradora</a:t>
            </a:r>
          </a:p>
          <a:p>
            <a:r>
              <a:t>4. Zona fría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Zona con mayor tráfico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 la zona donde los clientes pasan más y se colocan productos líderes.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'ABC de inventario' clasifica productos según: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Color</a:t>
            </a:r>
          </a:p>
          <a:p>
            <a:r>
              <a:t>2. Rotación e importancia</a:t>
            </a:r>
          </a:p>
          <a:p>
            <a:r>
              <a:t>3. Proveedor</a:t>
            </a:r>
          </a:p>
          <a:p>
            <a:r>
              <a:t>4. Peso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Rotación e importancia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método ABC prioriza productos por valor y rotación.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'cross-merchandising' consiste en: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Vender en línea</a:t>
            </a:r>
          </a:p>
          <a:p>
            <a:r>
              <a:t>2. Combinar productos complementarios</a:t>
            </a:r>
          </a:p>
          <a:p>
            <a:r>
              <a:t>3. Reducir precios</a:t>
            </a:r>
          </a:p>
          <a:p>
            <a:r>
              <a:t>4. Eliminar SKU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Combinar productos complementarios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 colocan productos complementarios juntos para aumentar ventas.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Finalizar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Exceso de producto no vendido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surplus es inventario sobrante que no rota y genera costos.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KPI mide la rapidez con que se vende el inventario?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Sell-through</a:t>
            </a:r>
          </a:p>
          <a:p>
            <a:r>
              <a:t>2. GMROI</a:t>
            </a:r>
          </a:p>
          <a:p>
            <a:r>
              <a:t>3. Shrinkage</a:t>
            </a:r>
          </a:p>
          <a:p>
            <a:r>
              <a:t>4. Ticket promedio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Sell-through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sell-through mide la velocidad de venta respecto al inventario recibido.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'shrinkage' se refiere 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Crecimiento de ventas</a:t>
            </a:r>
          </a:p>
          <a:p>
            <a:r>
              <a:t>2. Merma por robo o error</a:t>
            </a:r>
          </a:p>
          <a:p>
            <a:r>
              <a:t>3. Aumento del ticket</a:t>
            </a:r>
          </a:p>
          <a:p>
            <a:r>
              <a:t>4. Expansión de tiendas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Merma por robo o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Shrinkage es la diferencia entre inventario teórico y real por robo o errores.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formato se considera retail detallista?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1. Mayorista</a:t>
            </a:r>
          </a:p>
          <a:p>
            <a:r>
              <a:t>2. Club de precio</a:t>
            </a:r>
          </a:p>
          <a:p>
            <a:r>
              <a:t>3. Boutique</a:t>
            </a:r>
          </a:p>
          <a:p>
            <a:r>
              <a:t>4. B2B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45720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Mostrar respuesta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Respuesta correcta: Boutique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Una boutique atiende al consumidor final con alta personalización.</a:t>
            </a:r>
          </a:p>
        </p:txBody>
      </p:sp>
      <p:sp>
        <p:nvSpPr>
          <p:cNvPr id="4" name="Rounded Rectangle 3">
            <a:hlinkClick action="ppaction://hlinksldjump" r:id="rId2"/>
          </p:cNvPr>
          <p:cNvSpPr/>
          <p:nvPr/>
        </p:nvSpPr>
        <p:spPr>
          <a:xfrm>
            <a:off x="5486400" y="5029200"/>
            <a:ext cx="2743200" cy="731520"/>
          </a:xfrm>
          <a:prstGeom prst="round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Siguiente pregunta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